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1" Type="http://schemas.openxmlformats.org/officeDocument/2006/relationships/slide" Target="slides/slide16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22" Type="http://schemas.openxmlformats.org/officeDocument/2006/relationships/slide" Target="slides/slide17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Shape 61"/>
          <p:cNvGrpSpPr/>
          <p:nvPr/>
        </p:nvGrpSpPr>
        <p:grpSpPr>
          <a:xfrm>
            <a:off x="-11" y="1000670"/>
            <a:ext cx="7314320" cy="3087224"/>
            <a:chOff x="-11" y="1378676"/>
            <a:chExt cx="7314320" cy="4116299"/>
          </a:xfrm>
        </p:grpSpPr>
        <p:sp>
          <p:nvSpPr>
            <p:cNvPr id="62" name="Shape 62"/>
            <p:cNvSpPr/>
            <p:nvPr/>
          </p:nvSpPr>
          <p:spPr>
            <a:xfrm flipH="1">
              <a:off x="-11" y="1378676"/>
              <a:ext cx="187800" cy="4116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flipH="1">
              <a:off x="187809" y="1378676"/>
              <a:ext cx="7126499" cy="4116299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Shape 64"/>
          <p:cNvSpPr txBox="1"/>
          <p:nvPr>
            <p:ph type="ctrTitle"/>
          </p:nvPr>
        </p:nvSpPr>
        <p:spPr>
          <a:xfrm>
            <a:off x="685800" y="1699932"/>
            <a:ext cx="6400799" cy="100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685800" y="2700338"/>
            <a:ext cx="6400799" cy="67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69" name="Shape 69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456245" y="1278513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648200" y="1278513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grpSp>
        <p:nvGrpSpPr>
          <p:cNvPr id="77" name="Shape 77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78" name="Shape 78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Shape 8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84" name="Shape 84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 flipH="1">
            <a:off x="8964665" y="4623760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 flipH="1">
            <a:off x="3866777" y="4623760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866812" y="4623760"/>
            <a:ext cx="5097900" cy="52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33867" y="-70"/>
            <a:ext cx="3409812" cy="2107677"/>
            <a:chOff x="0" y="1493"/>
            <a:chExt cx="3409812" cy="2810236"/>
          </a:xfrm>
        </p:grpSpPr>
        <p:cxnSp>
          <p:nvCxnSpPr>
            <p:cNvPr id="6" name="Shape 6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" name="Shape 7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Shape 18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Shape 19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Shape 20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Shape 21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Shape 22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Shape 2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Shape 24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Shape 2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Shape 26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Shape 27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Shape 28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Shape 29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Shape 30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2pPr>
            <a:lvl3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" name="Shape 33"/>
          <p:cNvGrpSpPr/>
          <p:nvPr/>
        </p:nvGrpSpPr>
        <p:grpSpPr>
          <a:xfrm rot="10800000">
            <a:off x="5734187" y="3035893"/>
            <a:ext cx="3409812" cy="2107677"/>
            <a:chOff x="0" y="1493"/>
            <a:chExt cx="3409812" cy="2810236"/>
          </a:xfrm>
        </p:grpSpPr>
        <p:cxnSp>
          <p:nvCxnSpPr>
            <p:cNvPr id="34" name="Shape 34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Shape 3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Shape 39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Shape 40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Shape 41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Shape 42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Shape 43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Shape 44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Shape 45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Shape 46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Shape 47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Shape 4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Shape 49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Shape 50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Shape 51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Shape 52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Shape 5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Shape 54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Shape 55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Shape 56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Shape 57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Shape 5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Shape 59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3" Type="http://schemas.openxmlformats.org/officeDocument/2006/relationships/image" Target="../media/image03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6.png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07.png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ctrTitle"/>
          </p:nvPr>
        </p:nvSpPr>
        <p:spPr>
          <a:xfrm>
            <a:off x="685800" y="1699932"/>
            <a:ext cx="6400799" cy="1000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Innisfree Village</a:t>
            </a:r>
          </a:p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685800" y="2700338"/>
            <a:ext cx="6400799" cy="67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Robert, Bethany, Will, Xavier, Zoe, and Domenic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Scheduling Appointments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25" y="1270200"/>
            <a:ext cx="5759025" cy="3786574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Volunteer Notifications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Lots of emails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Weekly and daily appointment digests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Reminders to schedule future appointments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Button to remind assigned volunteers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Filtered to only show relevant appointments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This requirement changed… a lot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As we added more, they realized more that they wanted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Report Generation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Look at all appointment data with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relevant filters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Time range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Specific resident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Appointment type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Specific doctor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CSV and PDF formats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Evolved as system developed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Our systems is really good at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 	tracking everything that is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	going on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400" y="1023112"/>
            <a:ext cx="3823975" cy="3993575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Report Generation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50" y="1260475"/>
            <a:ext cx="8207124" cy="3829974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Mobile Interface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25" y="1330675"/>
            <a:ext cx="3779950" cy="35813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712" y="1330675"/>
            <a:ext cx="3724275" cy="3581400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Car Sign-Out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Select date and time range to see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what is available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Can update reservations on the fly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for unexpected changes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Manage cars to add and delete cars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325" y="1497225"/>
            <a:ext cx="3108050" cy="30359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Car Sign-Out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00" y="1278525"/>
            <a:ext cx="6937800" cy="3749025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Wrapping Up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Customers are no longer…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heading to the central office whenever they want to make an appointment or sign out a car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calling from the doctor’s office to see when the schedule is open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leaving annoying paper reminders for each other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/>
              <a:t>(now they’re sending annoying emails)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Challenges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Not everyone has a smartphone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Wifi is still being implemented</a:t>
            </a:r>
          </a:p>
          <a:p>
            <a:pPr indent="-3429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All development goals were met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Innisfree Village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“A lifesharing community with adults with disabilities”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 village has several homes where residents and volunteers live together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They spend their days doing work that helps to sustain the village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Workstations: gardening, carpentry, baking, and weaving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Residents have complex medical needs and have many appointments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Shared cars are used to take residents to the doctor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All of this (making appointments and taking out cars) is scheduled with Excel and a paper calendar...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0" y="0"/>
            <a:ext cx="5318000" cy="259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000" y="2596675"/>
            <a:ext cx="5318000" cy="2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6150"/>
            <a:ext cx="3825999" cy="573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Goals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Major Requirements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Web portal with user levels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Appointment scheduling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Notifications to volunteers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Report generation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Desired Requirements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Mobile interface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Car sign-out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System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Ruby on Rails!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" y="22498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550" y="1545824"/>
            <a:ext cx="4824349" cy="30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 Portal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User accounts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Need to set and reset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/>
              <a:t>passwords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Three levels of access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Office staff (administrators)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Volunteers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Workstation heads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50" y="1371050"/>
            <a:ext cx="3377550" cy="3551400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Web Portal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50" y="1354725"/>
            <a:ext cx="8883445" cy="36302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Scheduling Appointments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7" y="1412500"/>
            <a:ext cx="8353425" cy="3514725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Scheduling Appointments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" y="1302012"/>
            <a:ext cx="2346468" cy="3743299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925" y="1435774"/>
            <a:ext cx="6649624" cy="3475774"/>
          </a:xfrm>
          <a:prstGeom prst="rect">
            <a:avLst/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lesson-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